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3"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0F74B5-D650-4D64-B9BC-B47C00A858B3}" v="5" dt="2021-04-21T00:39:33.4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FBCB5B24-0163-4043-B17A-6D58CC90BE22}"/>
    <pc:docChg chg="custSel delSld modSld">
      <pc:chgData name="Beem, Corinn" userId="c940195d-46ad-491a-b089-963483842aae" providerId="ADAL" clId="{FBCB5B24-0163-4043-B17A-6D58CC90BE22}" dt="2021-04-16T20:57:39.458" v="255" actId="20577"/>
      <pc:docMkLst>
        <pc:docMk/>
      </pc:docMkLst>
      <pc:sldChg chg="delSp modSp mod modNotesTx">
        <pc:chgData name="Beem, Corinn" userId="c940195d-46ad-491a-b089-963483842aae" providerId="ADAL" clId="{FBCB5B24-0163-4043-B17A-6D58CC90BE22}" dt="2021-04-16T20:54:52.201" v="113" actId="20577"/>
        <pc:sldMkLst>
          <pc:docMk/>
          <pc:sldMk cId="3309063412" sldId="503"/>
        </pc:sldMkLst>
        <pc:spChg chg="mod">
          <ac:chgData name="Beem, Corinn" userId="c940195d-46ad-491a-b089-963483842aae" providerId="ADAL" clId="{FBCB5B24-0163-4043-B17A-6D58CC90BE22}" dt="2021-04-09T13:22:17.532" v="47"/>
          <ac:spMkLst>
            <pc:docMk/>
            <pc:sldMk cId="3309063412" sldId="503"/>
            <ac:spMk id="2" creationId="{B6B9F291-16BF-4C3F-83DE-B220C1AF1282}"/>
          </ac:spMkLst>
        </pc:spChg>
        <pc:spChg chg="del">
          <ac:chgData name="Beem, Corinn" userId="c940195d-46ad-491a-b089-963483842aae" providerId="ADAL" clId="{FBCB5B24-0163-4043-B17A-6D58CC90BE22}" dt="2021-04-16T20:53:33.052" v="72" actId="478"/>
          <ac:spMkLst>
            <pc:docMk/>
            <pc:sldMk cId="3309063412" sldId="503"/>
            <ac:spMk id="6" creationId="{7027257B-4FDA-4D5E-B242-50F7A10EADD1}"/>
          </ac:spMkLst>
        </pc:spChg>
        <pc:graphicFrameChg chg="mod modGraphic">
          <ac:chgData name="Beem, Corinn" userId="c940195d-46ad-491a-b089-963483842aae" providerId="ADAL" clId="{FBCB5B24-0163-4043-B17A-6D58CC90BE22}" dt="2021-04-16T20:54:44.512" v="108" actId="20577"/>
          <ac:graphicFrameMkLst>
            <pc:docMk/>
            <pc:sldMk cId="3309063412" sldId="503"/>
            <ac:graphicFrameMk id="11" creationId="{6C56D1D6-488A-4DEE-9C76-04F8A27EB7CE}"/>
          </ac:graphicFrameMkLst>
        </pc:graphicFrameChg>
        <pc:picChg chg="mod">
          <ac:chgData name="Beem, Corinn" userId="c940195d-46ad-491a-b089-963483842aae" providerId="ADAL" clId="{FBCB5B24-0163-4043-B17A-6D58CC90BE22}" dt="2021-04-16T20:53:38.570" v="74" actId="1076"/>
          <ac:picMkLst>
            <pc:docMk/>
            <pc:sldMk cId="3309063412" sldId="503"/>
            <ac:picMk id="8" creationId="{F8F27182-7EFD-4D81-A5E7-E5E2B2A55D38}"/>
          </ac:picMkLst>
        </pc:picChg>
      </pc:sldChg>
      <pc:sldChg chg="delSp modSp mod modNotesTx">
        <pc:chgData name="Beem, Corinn" userId="c940195d-46ad-491a-b089-963483842aae" providerId="ADAL" clId="{FBCB5B24-0163-4043-B17A-6D58CC90BE22}" dt="2021-04-16T20:55:56.794" v="158" actId="20577"/>
        <pc:sldMkLst>
          <pc:docMk/>
          <pc:sldMk cId="4020193246" sldId="504"/>
        </pc:sldMkLst>
        <pc:spChg chg="mod">
          <ac:chgData name="Beem, Corinn" userId="c940195d-46ad-491a-b089-963483842aae" providerId="ADAL" clId="{FBCB5B24-0163-4043-B17A-6D58CC90BE22}" dt="2021-04-09T13:22:33.155" v="51"/>
          <ac:spMkLst>
            <pc:docMk/>
            <pc:sldMk cId="4020193246" sldId="504"/>
            <ac:spMk id="2" creationId="{B6B9F291-16BF-4C3F-83DE-B220C1AF1282}"/>
          </ac:spMkLst>
        </pc:spChg>
        <pc:spChg chg="del">
          <ac:chgData name="Beem, Corinn" userId="c940195d-46ad-491a-b089-963483842aae" providerId="ADAL" clId="{FBCB5B24-0163-4043-B17A-6D58CC90BE22}" dt="2021-04-16T20:53:47.087" v="78" actId="478"/>
          <ac:spMkLst>
            <pc:docMk/>
            <pc:sldMk cId="4020193246" sldId="504"/>
            <ac:spMk id="13" creationId="{7C7FFC2C-F58B-47EB-A1E1-BAECCAC1B2D6}"/>
          </ac:spMkLst>
        </pc:spChg>
        <pc:graphicFrameChg chg="mod modGraphic">
          <ac:chgData name="Beem, Corinn" userId="c940195d-46ad-491a-b089-963483842aae" providerId="ADAL" clId="{FBCB5B24-0163-4043-B17A-6D58CC90BE22}" dt="2021-04-16T20:55:50.158" v="157" actId="20577"/>
          <ac:graphicFrameMkLst>
            <pc:docMk/>
            <pc:sldMk cId="4020193246" sldId="504"/>
            <ac:graphicFrameMk id="15" creationId="{0A1B2E9B-FDFF-4E1D-9D3B-379C0132C634}"/>
          </ac:graphicFrameMkLst>
        </pc:graphicFrameChg>
        <pc:picChg chg="mod">
          <ac:chgData name="Beem, Corinn" userId="c940195d-46ad-491a-b089-963483842aae" providerId="ADAL" clId="{FBCB5B24-0163-4043-B17A-6D58CC90BE22}" dt="2021-04-16T20:53:51.538" v="81" actId="1076"/>
          <ac:picMkLst>
            <pc:docMk/>
            <pc:sldMk cId="4020193246" sldId="504"/>
            <ac:picMk id="7" creationId="{EDD78377-E551-4DBB-BD2C-D63A8DA474F9}"/>
          </ac:picMkLst>
        </pc:picChg>
      </pc:sldChg>
      <pc:sldChg chg="delSp modSp mod modNotesTx">
        <pc:chgData name="Beem, Corinn" userId="c940195d-46ad-491a-b089-963483842aae" providerId="ADAL" clId="{FBCB5B24-0163-4043-B17A-6D58CC90BE22}" dt="2021-04-16T20:56:43.713" v="203" actId="20577"/>
        <pc:sldMkLst>
          <pc:docMk/>
          <pc:sldMk cId="902281997" sldId="505"/>
        </pc:sldMkLst>
        <pc:spChg chg="mod">
          <ac:chgData name="Beem, Corinn" userId="c940195d-46ad-491a-b089-963483842aae" providerId="ADAL" clId="{FBCB5B24-0163-4043-B17A-6D58CC90BE22}" dt="2021-04-09T13:22:39.747" v="53"/>
          <ac:spMkLst>
            <pc:docMk/>
            <pc:sldMk cId="902281997" sldId="505"/>
            <ac:spMk id="2" creationId="{B6B9F291-16BF-4C3F-83DE-B220C1AF1282}"/>
          </ac:spMkLst>
        </pc:spChg>
        <pc:spChg chg="del">
          <ac:chgData name="Beem, Corinn" userId="c940195d-46ad-491a-b089-963483842aae" providerId="ADAL" clId="{FBCB5B24-0163-4043-B17A-6D58CC90BE22}" dt="2021-04-16T20:53:54.719" v="82" actId="478"/>
          <ac:spMkLst>
            <pc:docMk/>
            <pc:sldMk cId="902281997" sldId="505"/>
            <ac:spMk id="12" creationId="{EDA7E727-9C9E-4D55-9990-8176FBF51CA0}"/>
          </ac:spMkLst>
        </pc:spChg>
        <pc:graphicFrameChg chg="mod modGraphic">
          <ac:chgData name="Beem, Corinn" userId="c940195d-46ad-491a-b089-963483842aae" providerId="ADAL" clId="{FBCB5B24-0163-4043-B17A-6D58CC90BE22}" dt="2021-04-16T20:56:37.260" v="202" actId="20577"/>
          <ac:graphicFrameMkLst>
            <pc:docMk/>
            <pc:sldMk cId="902281997" sldId="505"/>
            <ac:graphicFrameMk id="11" creationId="{9F149903-9EB5-4E54-9AC5-7F449BB7E1D0}"/>
          </ac:graphicFrameMkLst>
        </pc:graphicFrameChg>
        <pc:picChg chg="mod">
          <ac:chgData name="Beem, Corinn" userId="c940195d-46ad-491a-b089-963483842aae" providerId="ADAL" clId="{FBCB5B24-0163-4043-B17A-6D58CC90BE22}" dt="2021-04-16T20:54:06.122" v="87" actId="1076"/>
          <ac:picMkLst>
            <pc:docMk/>
            <pc:sldMk cId="902281997" sldId="505"/>
            <ac:picMk id="8" creationId="{A4DABAFC-FD06-4539-A971-3669E48D98B1}"/>
          </ac:picMkLst>
        </pc:picChg>
      </pc:sldChg>
      <pc:sldChg chg="delSp modSp mod modNotesTx">
        <pc:chgData name="Beem, Corinn" userId="c940195d-46ad-491a-b089-963483842aae" providerId="ADAL" clId="{FBCB5B24-0163-4043-B17A-6D58CC90BE22}" dt="2021-04-16T20:57:39.458" v="255" actId="20577"/>
        <pc:sldMkLst>
          <pc:docMk/>
          <pc:sldMk cId="4219494486" sldId="506"/>
        </pc:sldMkLst>
        <pc:spChg chg="mod">
          <ac:chgData name="Beem, Corinn" userId="c940195d-46ad-491a-b089-963483842aae" providerId="ADAL" clId="{FBCB5B24-0163-4043-B17A-6D58CC90BE22}" dt="2021-04-09T13:22:52.926" v="56"/>
          <ac:spMkLst>
            <pc:docMk/>
            <pc:sldMk cId="4219494486" sldId="506"/>
            <ac:spMk id="2" creationId="{B6B9F291-16BF-4C3F-83DE-B220C1AF1282}"/>
          </ac:spMkLst>
        </pc:spChg>
        <pc:spChg chg="del">
          <ac:chgData name="Beem, Corinn" userId="c940195d-46ad-491a-b089-963483842aae" providerId="ADAL" clId="{FBCB5B24-0163-4043-B17A-6D58CC90BE22}" dt="2021-04-16T20:54:19.146" v="91" actId="478"/>
          <ac:spMkLst>
            <pc:docMk/>
            <pc:sldMk cId="4219494486" sldId="506"/>
            <ac:spMk id="12" creationId="{7F681DB6-4BFB-441E-BB96-7BED17AB88F6}"/>
          </ac:spMkLst>
        </pc:spChg>
        <pc:graphicFrameChg chg="mod modGraphic">
          <ac:chgData name="Beem, Corinn" userId="c940195d-46ad-491a-b089-963483842aae" providerId="ADAL" clId="{FBCB5B24-0163-4043-B17A-6D58CC90BE22}" dt="2021-04-16T20:57:29.289" v="252" actId="20577"/>
          <ac:graphicFrameMkLst>
            <pc:docMk/>
            <pc:sldMk cId="4219494486" sldId="506"/>
            <ac:graphicFrameMk id="11" creationId="{88A98626-2E13-4D69-8063-8BDF69CCE72D}"/>
          </ac:graphicFrameMkLst>
        </pc:graphicFrameChg>
        <pc:picChg chg="mod">
          <ac:chgData name="Beem, Corinn" userId="c940195d-46ad-491a-b089-963483842aae" providerId="ADAL" clId="{FBCB5B24-0163-4043-B17A-6D58CC90BE22}" dt="2021-04-16T20:54:23.937" v="93" actId="1076"/>
          <ac:picMkLst>
            <pc:docMk/>
            <pc:sldMk cId="4219494486" sldId="506"/>
            <ac:picMk id="7" creationId="{0FC59644-6B21-4290-9F72-449230ADAF0C}"/>
          </ac:picMkLst>
        </pc:picChg>
      </pc:sldChg>
      <pc:sldChg chg="modSp mod">
        <pc:chgData name="Beem, Corinn" userId="c940195d-46ad-491a-b089-963483842aae" providerId="ADAL" clId="{FBCB5B24-0163-4043-B17A-6D58CC90BE22}" dt="2021-04-09T13:23:00.385" v="58" actId="20577"/>
        <pc:sldMkLst>
          <pc:docMk/>
          <pc:sldMk cId="3544745729" sldId="511"/>
        </pc:sldMkLst>
        <pc:spChg chg="mod">
          <ac:chgData name="Beem, Corinn" userId="c940195d-46ad-491a-b089-963483842aae" providerId="ADAL" clId="{FBCB5B24-0163-4043-B17A-6D58CC90BE22}" dt="2021-04-09T13:23:00.385" v="58" actId="20577"/>
          <ac:spMkLst>
            <pc:docMk/>
            <pc:sldMk cId="3544745729" sldId="511"/>
            <ac:spMk id="5" creationId="{3E532E98-B6B5-4ACC-BAF8-6B4F7E7C68E3}"/>
          </ac:spMkLst>
        </pc:spChg>
      </pc:sldChg>
      <pc:sldChg chg="modSp mod">
        <pc:chgData name="Beem, Corinn" userId="c940195d-46ad-491a-b089-963483842aae" providerId="ADAL" clId="{FBCB5B24-0163-4043-B17A-6D58CC90BE22}" dt="2021-04-09T13:23:05.687" v="62" actId="20577"/>
        <pc:sldMkLst>
          <pc:docMk/>
          <pc:sldMk cId="4189796286" sldId="513"/>
        </pc:sldMkLst>
        <pc:spChg chg="mod">
          <ac:chgData name="Beem, Corinn" userId="c940195d-46ad-491a-b089-963483842aae" providerId="ADAL" clId="{FBCB5B24-0163-4043-B17A-6D58CC90BE22}" dt="2021-04-09T13:23:05.687" v="62" actId="20577"/>
          <ac:spMkLst>
            <pc:docMk/>
            <pc:sldMk cId="4189796286" sldId="513"/>
            <ac:spMk id="6" creationId="{7ADE84E5-34FE-4C41-9602-1621F6B66961}"/>
          </ac:spMkLst>
        </pc:spChg>
      </pc:sldChg>
      <pc:sldChg chg="modSp">
        <pc:chgData name="Beem, Corinn" userId="c940195d-46ad-491a-b089-963483842aae" providerId="ADAL" clId="{FBCB5B24-0163-4043-B17A-6D58CC90BE22}" dt="2021-04-09T13:21:07.865" v="0"/>
        <pc:sldMkLst>
          <pc:docMk/>
          <pc:sldMk cId="4291394701" sldId="540"/>
        </pc:sldMkLst>
        <pc:spChg chg="mod">
          <ac:chgData name="Beem, Corinn" userId="c940195d-46ad-491a-b089-963483842aae" providerId="ADAL" clId="{FBCB5B24-0163-4043-B17A-6D58CC90BE22}" dt="2021-04-09T13:21:07.865" v="0"/>
          <ac:spMkLst>
            <pc:docMk/>
            <pc:sldMk cId="4291394701" sldId="540"/>
            <ac:spMk id="2" creationId="{D85898C7-A09F-41F6-AAC4-07C7EEEB728B}"/>
          </ac:spMkLst>
        </pc:spChg>
      </pc:sldChg>
      <pc:sldChg chg="modSp mod modNotesTx">
        <pc:chgData name="Beem, Corinn" userId="c940195d-46ad-491a-b089-963483842aae" providerId="ADAL" clId="{FBCB5B24-0163-4043-B17A-6D58CC90BE22}" dt="2021-04-12T11:57:50.131" v="69" actId="6549"/>
        <pc:sldMkLst>
          <pc:docMk/>
          <pc:sldMk cId="3283148454" sldId="556"/>
        </pc:sldMkLst>
        <pc:spChg chg="mod">
          <ac:chgData name="Beem, Corinn" userId="c940195d-46ad-491a-b089-963483842aae" providerId="ADAL" clId="{FBCB5B24-0163-4043-B17A-6D58CC90BE22}" dt="2021-04-12T11:57:50.131" v="69" actId="6549"/>
          <ac:spMkLst>
            <pc:docMk/>
            <pc:sldMk cId="3283148454" sldId="556"/>
            <ac:spMk id="42" creationId="{09451B0F-CEAE-43AA-AC61-E0C09AB31722}"/>
          </ac:spMkLst>
        </pc:spChg>
      </pc:sldChg>
      <pc:sldChg chg="del">
        <pc:chgData name="Beem, Corinn" userId="c940195d-46ad-491a-b089-963483842aae" providerId="ADAL" clId="{FBCB5B24-0163-4043-B17A-6D58CC90BE22}" dt="2021-04-09T13:25:37.941" v="63" actId="2696"/>
        <pc:sldMkLst>
          <pc:docMk/>
          <pc:sldMk cId="4009573612" sldId="557"/>
        </pc:sldMkLst>
      </pc:sldChg>
      <pc:sldChg chg="modSp mod modNotesTx">
        <pc:chgData name="Beem, Corinn" userId="c940195d-46ad-491a-b089-963483842aae" providerId="ADAL" clId="{FBCB5B24-0163-4043-B17A-6D58CC90BE22}" dt="2021-04-09T13:22:07.907" v="44" actId="20577"/>
        <pc:sldMkLst>
          <pc:docMk/>
          <pc:sldMk cId="1503661817" sldId="558"/>
        </pc:sldMkLst>
        <pc:spChg chg="mod">
          <ac:chgData name="Beem, Corinn" userId="c940195d-46ad-491a-b089-963483842aae" providerId="ADAL" clId="{FBCB5B24-0163-4043-B17A-6D58CC90BE22}" dt="2021-04-09T13:21:16.401" v="2" actId="20577"/>
          <ac:spMkLst>
            <pc:docMk/>
            <pc:sldMk cId="1503661817" sldId="558"/>
            <ac:spMk id="2" creationId="{D4A1F4AB-06D3-41C7-A09F-523B103E846F}"/>
          </ac:spMkLst>
        </pc:spChg>
        <pc:spChg chg="mod">
          <ac:chgData name="Beem, Corinn" userId="c940195d-46ad-491a-b089-963483842aae" providerId="ADAL" clId="{FBCB5B24-0163-4043-B17A-6D58CC90BE22}" dt="2021-04-09T13:21:31.968" v="7" actId="6549"/>
          <ac:spMkLst>
            <pc:docMk/>
            <pc:sldMk cId="1503661817" sldId="558"/>
            <ac:spMk id="37" creationId="{D75644BC-53EB-4AF2-A3A5-26E88A22BB8C}"/>
          </ac:spMkLst>
        </pc:spChg>
        <pc:spChg chg="mod">
          <ac:chgData name="Beem, Corinn" userId="c940195d-46ad-491a-b089-963483842aae" providerId="ADAL" clId="{FBCB5B24-0163-4043-B17A-6D58CC90BE22}" dt="2021-04-09T13:21:36.274" v="12" actId="6549"/>
          <ac:spMkLst>
            <pc:docMk/>
            <pc:sldMk cId="1503661817" sldId="558"/>
            <ac:spMk id="38" creationId="{5A6BADBE-CE4A-4C98-A48D-9DBDD1BE71D5}"/>
          </ac:spMkLst>
        </pc:spChg>
        <pc:spChg chg="mod">
          <ac:chgData name="Beem, Corinn" userId="c940195d-46ad-491a-b089-963483842aae" providerId="ADAL" clId="{FBCB5B24-0163-4043-B17A-6D58CC90BE22}" dt="2021-04-09T13:21:40.048" v="17" actId="6549"/>
          <ac:spMkLst>
            <pc:docMk/>
            <pc:sldMk cId="1503661817" sldId="558"/>
            <ac:spMk id="39" creationId="{5249E791-5DF4-48F1-B804-0AF87B3ED6B2}"/>
          </ac:spMkLst>
        </pc:spChg>
        <pc:spChg chg="mod">
          <ac:chgData name="Beem, Corinn" userId="c940195d-46ad-491a-b089-963483842aae" providerId="ADAL" clId="{FBCB5B24-0163-4043-B17A-6D58CC90BE22}" dt="2021-04-09T13:21:45.280" v="21" actId="20577"/>
          <ac:spMkLst>
            <pc:docMk/>
            <pc:sldMk cId="1503661817" sldId="558"/>
            <ac:spMk id="40" creationId="{BABD2D6F-67C6-428E-9B6E-575730D25AB1}"/>
          </ac:spMkLst>
        </pc:spChg>
      </pc:sldChg>
      <pc:sldChg chg="addSp modSp mod">
        <pc:chgData name="Beem, Corinn" userId="c940195d-46ad-491a-b089-963483842aae" providerId="ADAL" clId="{FBCB5B24-0163-4043-B17A-6D58CC90BE22}" dt="2021-04-09T13:25:58.951" v="65" actId="14826"/>
        <pc:sldMkLst>
          <pc:docMk/>
          <pc:sldMk cId="2489502936" sldId="559"/>
        </pc:sldMkLst>
        <pc:spChg chg="mod">
          <ac:chgData name="Beem, Corinn" userId="c940195d-46ad-491a-b089-963483842aae" providerId="ADAL" clId="{FBCB5B24-0163-4043-B17A-6D58CC90BE22}" dt="2021-04-09T13:22:13.520" v="46" actId="20577"/>
          <ac:spMkLst>
            <pc:docMk/>
            <pc:sldMk cId="2489502936" sldId="559"/>
            <ac:spMk id="2" creationId="{D4A1F4AB-06D3-41C7-A09F-523B103E846F}"/>
          </ac:spMkLst>
        </pc:spChg>
        <pc:picChg chg="add mod">
          <ac:chgData name="Beem, Corinn" userId="c940195d-46ad-491a-b089-963483842aae" providerId="ADAL" clId="{FBCB5B24-0163-4043-B17A-6D58CC90BE22}" dt="2021-04-09T13:25:58.951" v="65" actId="14826"/>
          <ac:picMkLst>
            <pc:docMk/>
            <pc:sldMk cId="2489502936" sldId="559"/>
            <ac:picMk id="3" creationId="{37E8A5CB-0E64-4374-A880-76143363709E}"/>
          </ac:picMkLst>
        </pc:picChg>
      </pc:sldChg>
      <pc:sldChg chg="del">
        <pc:chgData name="Beem, Corinn" userId="c940195d-46ad-491a-b089-963483842aae" providerId="ADAL" clId="{FBCB5B24-0163-4043-B17A-6D58CC90BE22}" dt="2021-04-12T11:58:01.214" v="70" actId="47"/>
        <pc:sldMkLst>
          <pc:docMk/>
          <pc:sldMk cId="3704828705" sldId="560"/>
        </pc:sldMkLst>
      </pc:sldChg>
    </pc:docChg>
  </pc:docChgLst>
  <pc:docChgLst>
    <pc:chgData name="Sheth, Rohan" userId="0b6da9f0-4e13-4f6a-80ee-55c9a7700dcb" providerId="ADAL" clId="{E60F74B5-D650-4D64-B9BC-B47C00A858B3}"/>
    <pc:docChg chg="modSld">
      <pc:chgData name="Sheth, Rohan" userId="0b6da9f0-4e13-4f6a-80ee-55c9a7700dcb" providerId="ADAL" clId="{E60F74B5-D650-4D64-B9BC-B47C00A858B3}" dt="2021-04-21T15:49:38.360" v="70" actId="20577"/>
      <pc:docMkLst>
        <pc:docMk/>
      </pc:docMkLst>
      <pc:sldChg chg="modSp mod modNotesTx">
        <pc:chgData name="Sheth, Rohan" userId="0b6da9f0-4e13-4f6a-80ee-55c9a7700dcb" providerId="ADAL" clId="{E60F74B5-D650-4D64-B9BC-B47C00A858B3}" dt="2021-04-21T14:36:33.749" v="17" actId="122"/>
        <pc:sldMkLst>
          <pc:docMk/>
          <pc:sldMk cId="3309063412" sldId="503"/>
        </pc:sldMkLst>
        <pc:graphicFrameChg chg="modGraphic">
          <ac:chgData name="Sheth, Rohan" userId="0b6da9f0-4e13-4f6a-80ee-55c9a7700dcb" providerId="ADAL" clId="{E60F74B5-D650-4D64-B9BC-B47C00A858B3}" dt="2021-04-21T14:36:33.749" v="17" actId="122"/>
          <ac:graphicFrameMkLst>
            <pc:docMk/>
            <pc:sldMk cId="3309063412" sldId="503"/>
            <ac:graphicFrameMk id="11" creationId="{6C56D1D6-488A-4DEE-9C76-04F8A27EB7CE}"/>
          </ac:graphicFrameMkLst>
        </pc:graphicFrameChg>
      </pc:sldChg>
      <pc:sldChg chg="modSp mod modNotesTx">
        <pc:chgData name="Sheth, Rohan" userId="0b6da9f0-4e13-4f6a-80ee-55c9a7700dcb" providerId="ADAL" clId="{E60F74B5-D650-4D64-B9BC-B47C00A858B3}" dt="2021-04-21T15:49:25.079" v="38" actId="20577"/>
        <pc:sldMkLst>
          <pc:docMk/>
          <pc:sldMk cId="4020193246" sldId="504"/>
        </pc:sldMkLst>
        <pc:graphicFrameChg chg="modGraphic">
          <ac:chgData name="Sheth, Rohan" userId="0b6da9f0-4e13-4f6a-80ee-55c9a7700dcb" providerId="ADAL" clId="{E60F74B5-D650-4D64-B9BC-B47C00A858B3}" dt="2021-04-21T14:36:58.500" v="20" actId="122"/>
          <ac:graphicFrameMkLst>
            <pc:docMk/>
            <pc:sldMk cId="4020193246" sldId="504"/>
            <ac:graphicFrameMk id="15" creationId="{0A1B2E9B-FDFF-4E1D-9D3B-379C0132C634}"/>
          </ac:graphicFrameMkLst>
        </pc:graphicFrameChg>
      </pc:sldChg>
      <pc:sldChg chg="modSp mod modNotesTx">
        <pc:chgData name="Sheth, Rohan" userId="0b6da9f0-4e13-4f6a-80ee-55c9a7700dcb" providerId="ADAL" clId="{E60F74B5-D650-4D64-B9BC-B47C00A858B3}" dt="2021-04-21T15:49:31.561" v="54" actId="20577"/>
        <pc:sldMkLst>
          <pc:docMk/>
          <pc:sldMk cId="902281997" sldId="505"/>
        </pc:sldMkLst>
        <pc:graphicFrameChg chg="modGraphic">
          <ac:chgData name="Sheth, Rohan" userId="0b6da9f0-4e13-4f6a-80ee-55c9a7700dcb" providerId="ADAL" clId="{E60F74B5-D650-4D64-B9BC-B47C00A858B3}" dt="2021-04-21T14:37:02.836" v="21" actId="122"/>
          <ac:graphicFrameMkLst>
            <pc:docMk/>
            <pc:sldMk cId="902281997" sldId="505"/>
            <ac:graphicFrameMk id="11" creationId="{9F149903-9EB5-4E54-9AC5-7F449BB7E1D0}"/>
          </ac:graphicFrameMkLst>
        </pc:graphicFrameChg>
      </pc:sldChg>
      <pc:sldChg chg="modSp mod modNotesTx">
        <pc:chgData name="Sheth, Rohan" userId="0b6da9f0-4e13-4f6a-80ee-55c9a7700dcb" providerId="ADAL" clId="{E60F74B5-D650-4D64-B9BC-B47C00A858B3}" dt="2021-04-21T15:49:38.360" v="70" actId="20577"/>
        <pc:sldMkLst>
          <pc:docMk/>
          <pc:sldMk cId="4219494486" sldId="506"/>
        </pc:sldMkLst>
        <pc:graphicFrameChg chg="modGraphic">
          <ac:chgData name="Sheth, Rohan" userId="0b6da9f0-4e13-4f6a-80ee-55c9a7700dcb" providerId="ADAL" clId="{E60F74B5-D650-4D64-B9BC-B47C00A858B3}" dt="2021-04-21T14:37:06.716" v="22" actId="122"/>
          <ac:graphicFrameMkLst>
            <pc:docMk/>
            <pc:sldMk cId="4219494486" sldId="506"/>
            <ac:graphicFrameMk id="11" creationId="{88A98626-2E13-4D69-8063-8BDF69CCE72D}"/>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5/23/2021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 3 created 100,549 jobs earning $6.1 billion in payroll, contributed $9.9 billion in value added, and generated a total economic output of $17.9 billion.</a:t>
            </a:r>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803570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C. Tune Airport created 699 jobs earning $36.8 million in payroll, contributed $54.5 million in value added, and generated a total economic output of $91.5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following slides present the individual components of economic impacts of John C. Tune Airport. As this slide shows, John C. Tune Airport supports 699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C. Tune Airport generates $36.8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John C. Tune Airport contributes $54.5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John C. Tune Airport contributes </a:t>
            </a:r>
            <a:r>
              <a:rPr lang="en-US"/>
              <a:t>$91.5 million </a:t>
            </a:r>
            <a:r>
              <a:rPr lang="en-US" dirty="0"/>
              <a:t>in business revenue generated by on-airport activity and visitor spending. This metric encompasses payroll and valued added and thus represents the total economic output of John C. Tune Airport. The sum may not equal the total due to rounding.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John C. Tune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3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100,549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$17.9</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93002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John C. Tune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699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$36.8</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$54.5</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$91.5</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John C. Tune Airport Is </a:t>
            </a:r>
            <a:br>
              <a:rPr lang="en-US" dirty="0"/>
            </a:br>
            <a:r>
              <a:rPr lang="en-US" dirty="0"/>
              <a:t>Just Local?</a:t>
            </a:r>
          </a:p>
        </p:txBody>
      </p:sp>
      <p:pic>
        <p:nvPicPr>
          <p:cNvPr id="3" name="Picture 2">
            <a:extLst>
              <a:ext uri="{FF2B5EF4-FFF2-40B4-BE49-F238E27FC236}">
                <a16:creationId xmlns:a16="http://schemas.microsoft.com/office/drawing/2014/main" id="{37E8A5CB-0E64-4374-A880-7614336370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41198" y="1715280"/>
            <a:ext cx="7609998" cy="4977942"/>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John C. Tune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517585" y="3261561"/>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3983990861"/>
              </p:ext>
            </p:extLst>
          </p:nvPr>
        </p:nvGraphicFramePr>
        <p:xfrm>
          <a:off x="2230759" y="2937228"/>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a:solidFill>
                            <a:srgbClr val="000000"/>
                          </a:solidFill>
                          <a:effectLst/>
                          <a:latin typeface="Arial" panose="020B0604020202020204" pitchFamily="34" charset="0"/>
                          <a:ea typeface="+mn-ea"/>
                          <a:cs typeface="Arial" panose="020B0604020202020204" pitchFamily="34" charset="0"/>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456</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102</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142</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699</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3737584056"/>
              </p:ext>
            </p:extLst>
          </p:nvPr>
        </p:nvGraphicFramePr>
        <p:xfrm>
          <a:off x="2241034" y="2943843"/>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$21,700,000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$6,400,000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$8,700,000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$36,800,000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John C. Tune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203439" y="3271892"/>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John C. Tune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377884" y="3429000"/>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2558774767"/>
              </p:ext>
            </p:extLst>
          </p:nvPr>
        </p:nvGraphicFramePr>
        <p:xfrm>
          <a:off x="2230759" y="309474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$30,500,000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$9,600,000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$14,500,000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$54,500,000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2324986384"/>
              </p:ext>
            </p:extLst>
          </p:nvPr>
        </p:nvGraphicFramePr>
        <p:xfrm>
          <a:off x="2155998" y="2947502"/>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Income </a:t>
                      </a:r>
                      <a:br>
                        <a:rPr lang="en-US" sz="1800" b="1" i="0" u="none" strike="noStrike" dirty="0">
                          <a:solidFill>
                            <a:srgbClr val="FFFFFF"/>
                          </a:solidFill>
                          <a:effectLst/>
                          <a:latin typeface="Arial" panose="020B0604020202020204" pitchFamily="34" charset="0"/>
                          <a:cs typeface="Arial" panose="020B0604020202020204" pitchFamily="34" charset="0"/>
                        </a:rPr>
                      </a:br>
                      <a:r>
                        <a:rPr lang="en-US" sz="1800" b="1" i="0" u="none" strike="noStrike" dirty="0">
                          <a:solidFill>
                            <a:srgbClr val="FFFFFF"/>
                          </a:solidFill>
                          <a:effectLst/>
                          <a:latin typeface="Arial" panose="020B0604020202020204" pitchFamily="34" charset="0"/>
                          <a:cs typeface="Arial" panose="020B0604020202020204" pitchFamily="34" charset="0"/>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$50,700,000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$17,400,000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$23,400,000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$91,500,000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John C. Tune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626076" y="3179091"/>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John C. Tune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JWN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81a52b0-d0f4-44f0-98bb-0d102f5fd161"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pe:Receivers xmlns:spe="http://schemas.microsoft.com/sharepoint/event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2.xml><?xml version="1.0" encoding="utf-8"?>
<ds:datastoreItem xmlns:ds="http://schemas.openxmlformats.org/officeDocument/2006/customXml" ds:itemID="{05D59F5E-271F-447C-A22D-15008E4D3D90}">
  <ds:schemaRefs>
    <ds:schemaRef ds:uri="http://www.w3.org/XML/1998/namespace"/>
    <ds:schemaRef ds:uri="http://purl.org/dc/elements/1.1/"/>
    <ds:schemaRef ds:uri="http://purl.org/dc/dcmitype/"/>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c18e8617-fc0f-4dda-a87a-c0ec120ddf92"/>
    <ds:schemaRef ds:uri="b2e1dacc-c954-4408-aa44-64ef90b7ce3a"/>
    <ds:schemaRef ds:uri="52860726-b653-4eba-8fc1-cfbf91000526"/>
    <ds:schemaRef ds:uri="http://purl.org/dc/terms/"/>
  </ds:schemaRefs>
</ds:datastoreItem>
</file>

<file path=customXml/itemProps3.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TotalTime>
  <Words>3365</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John C. Tune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3 Impacts</vt:lpstr>
      <vt:lpstr>TOTAL John C. Tune Airport Impacts</vt:lpstr>
      <vt:lpstr>Think John C. Tune Airport Is  Just Local?</vt:lpstr>
      <vt:lpstr>John C. Tune Airport Economic Impacts - Jobs</vt:lpstr>
      <vt:lpstr>John C. Tune Airport Economic Impacts – Payroll</vt:lpstr>
      <vt:lpstr>John C. Tune Airport Economic Impacts – Value Added</vt:lpstr>
      <vt:lpstr>John C. Tune Airport Economic Impacts – Business Revenue </vt:lpstr>
      <vt:lpstr>Tax Analysis</vt:lpstr>
      <vt:lpstr>Statewide Tax Impacts</vt:lpstr>
      <vt:lpstr>Additional  Aviation Benefits</vt:lpstr>
      <vt:lpstr>Case  Studies</vt:lpstr>
      <vt:lpstr>John C. Tune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Evan Lester</cp:lastModifiedBy>
  <cp:revision>18</cp:revision>
  <dcterms:created xsi:type="dcterms:W3CDTF">2021-03-17T12:38:10Z</dcterms:created>
  <dcterms:modified xsi:type="dcterms:W3CDTF">2021-05-24T03:25:11Z</dcterms:modified>
</cp:coreProperties>
</file>